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0" r:id="rId4"/>
    <p:sldId id="259" r:id="rId5"/>
    <p:sldId id="258" r:id="rId6"/>
    <p:sldId id="262" r:id="rId7"/>
    <p:sldId id="261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49" d="100"/>
          <a:sy n="149" d="100"/>
        </p:scale>
        <p:origin x="-944" y="-104"/>
      </p:cViewPr>
      <p:guideLst>
        <p:guide orient="horz" pos="12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8669-9132-D34F-956A-CAFE90B081CF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0662-2093-DD43-A758-C624E820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3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8669-9132-D34F-956A-CAFE90B081CF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0662-2093-DD43-A758-C624E820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5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8669-9132-D34F-956A-CAFE90B081CF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0662-2093-DD43-A758-C624E820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8669-9132-D34F-956A-CAFE90B081CF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0662-2093-DD43-A758-C624E820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8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8669-9132-D34F-956A-CAFE90B081CF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0662-2093-DD43-A758-C624E820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8669-9132-D34F-956A-CAFE90B081CF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0662-2093-DD43-A758-C624E820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8669-9132-D34F-956A-CAFE90B081CF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0662-2093-DD43-A758-C624E820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9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8669-9132-D34F-956A-CAFE90B081CF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0662-2093-DD43-A758-C624E820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8669-9132-D34F-956A-CAFE90B081CF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0662-2093-DD43-A758-C624E820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8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8669-9132-D34F-956A-CAFE90B081CF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0662-2093-DD43-A758-C624E820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8669-9132-D34F-956A-CAFE90B081CF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0662-2093-DD43-A758-C624E820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8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B8669-9132-D34F-956A-CAFE90B081CF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0662-2093-DD43-A758-C624E820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3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2559"/>
            <a:ext cx="7772400" cy="1470025"/>
          </a:xfrm>
        </p:spPr>
        <p:txBody>
          <a:bodyPr/>
          <a:lstStyle/>
          <a:p>
            <a:r>
              <a:rPr lang="en-US" dirty="0" smtClean="0"/>
              <a:t>Tools of the Trade:</a:t>
            </a:r>
            <a:br>
              <a:rPr lang="en-US" dirty="0" smtClean="0"/>
            </a:br>
            <a:r>
              <a:rPr lang="en-US" dirty="0" smtClean="0"/>
              <a:t>Introduction to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59433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Emily Fischer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Colorado State University</a:t>
            </a:r>
          </a:p>
          <a:p>
            <a:r>
              <a:rPr lang="en-US" dirty="0" smtClean="0"/>
              <a:t>Department of Atmospheric Science</a:t>
            </a:r>
          </a:p>
          <a:p>
            <a:r>
              <a:rPr lang="en-US" dirty="0" err="1" smtClean="0"/>
              <a:t>evf@atmos.colostate.edu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037" y="4599512"/>
            <a:ext cx="27940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7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46" y="66731"/>
            <a:ext cx="719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Get yourself some </a:t>
            </a:r>
            <a:r>
              <a:rPr lang="en-US" sz="2800" dirty="0" err="1" smtClean="0"/>
              <a:t>git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08327" y="1583164"/>
            <a:ext cx="81273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https://</a:t>
            </a:r>
            <a:r>
              <a:rPr lang="en-US" sz="4800" dirty="0" err="1" smtClean="0"/>
              <a:t>git-scm.com</a:t>
            </a:r>
            <a:r>
              <a:rPr lang="en-US" sz="4800" dirty="0" smtClean="0"/>
              <a:t>/downloads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0993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06" y="1194386"/>
            <a:ext cx="7186187" cy="5663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5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Version control is a system that records changes to a file (or sets of files) over time, so you can recall specific versions.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733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5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Git</a:t>
            </a:r>
            <a:r>
              <a:rPr lang="en-US" sz="2800" dirty="0" smtClean="0"/>
              <a:t> is a version control system.  </a:t>
            </a:r>
          </a:p>
          <a:p>
            <a:r>
              <a:rPr lang="en-US" sz="2800" dirty="0" smtClean="0"/>
              <a:t>These are some of its features.</a:t>
            </a:r>
            <a:endParaRPr lang="en-US" sz="2800" dirty="0"/>
          </a:p>
        </p:txBody>
      </p:sp>
      <p:pic>
        <p:nvPicPr>
          <p:cNvPr id="5" name="Picture 4" descr="Screen Shot 2015-12-23 at 2.4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87030"/>
            <a:ext cx="8610600" cy="1663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05" y="3429000"/>
            <a:ext cx="5513970" cy="317604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6212" y="2673847"/>
            <a:ext cx="401016" cy="75515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98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5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Git</a:t>
            </a:r>
            <a:r>
              <a:rPr lang="en-US" sz="2800" dirty="0" smtClean="0"/>
              <a:t> is a version control system.  </a:t>
            </a:r>
          </a:p>
          <a:p>
            <a:r>
              <a:rPr lang="en-US" sz="2800" dirty="0" smtClean="0"/>
              <a:t>These are some of its features.</a:t>
            </a:r>
            <a:endParaRPr lang="en-US" sz="2800" dirty="0"/>
          </a:p>
        </p:txBody>
      </p:sp>
      <p:pic>
        <p:nvPicPr>
          <p:cNvPr id="5" name="Picture 4" descr="Screen Shot 2015-12-23 at 2.4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87030"/>
            <a:ext cx="8610600" cy="16637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647642" y="2673847"/>
            <a:ext cx="868870" cy="44411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219" y="3117965"/>
            <a:ext cx="5097562" cy="29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8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5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Git</a:t>
            </a:r>
            <a:r>
              <a:rPr lang="en-US" sz="2800" dirty="0" smtClean="0"/>
              <a:t> is a version control system.  </a:t>
            </a:r>
          </a:p>
          <a:p>
            <a:r>
              <a:rPr lang="en-US" sz="2800" dirty="0" smtClean="0"/>
              <a:t>These are some of its features.</a:t>
            </a:r>
            <a:endParaRPr lang="en-US" sz="2800" dirty="0"/>
          </a:p>
        </p:txBody>
      </p:sp>
      <p:pic>
        <p:nvPicPr>
          <p:cNvPr id="5" name="Picture 4" descr="Screen Shot 2015-12-23 at 2.4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87030"/>
            <a:ext cx="8610600" cy="16637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8003611" y="2673848"/>
            <a:ext cx="0" cy="923275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07064" y="3601264"/>
            <a:ext cx="119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$ for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181" y="4022725"/>
            <a:ext cx="1710976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5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Git</a:t>
            </a:r>
            <a:r>
              <a:rPr lang="en-US" sz="2800" dirty="0" smtClean="0"/>
              <a:t> is a version control system.  </a:t>
            </a:r>
          </a:p>
          <a:p>
            <a:r>
              <a:rPr lang="en-US" sz="2800" dirty="0" smtClean="0"/>
              <a:t>These are some of its features.</a:t>
            </a:r>
            <a:endParaRPr lang="en-US" sz="2800" dirty="0"/>
          </a:p>
        </p:txBody>
      </p:sp>
      <p:pic>
        <p:nvPicPr>
          <p:cNvPr id="5" name="Picture 4" descr="Screen Shot 2015-12-23 at 2.4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87030"/>
            <a:ext cx="8610600" cy="16637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8003611" y="2673848"/>
            <a:ext cx="0" cy="923275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07064" y="3601264"/>
            <a:ext cx="119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$ for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181" y="4022725"/>
            <a:ext cx="1710976" cy="1352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" y="3959407"/>
            <a:ext cx="6582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You should use </a:t>
            </a:r>
            <a:r>
              <a:rPr lang="en-US" sz="2400" b="1" dirty="0" err="1" smtClean="0"/>
              <a:t>git</a:t>
            </a:r>
            <a:r>
              <a:rPr lang="en-US" sz="2400" b="1" dirty="0" smtClean="0"/>
              <a:t> if you: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Are committed to transparency and reproducibility.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on’t like wasting time.</a:t>
            </a:r>
          </a:p>
        </p:txBody>
      </p:sp>
    </p:spTree>
    <p:extLst>
      <p:ext uri="{BB962C8B-B14F-4D97-AF65-F5344CB8AC3E}">
        <p14:creationId xmlns:p14="http://schemas.microsoft.com/office/powerpoint/2010/main" val="65682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846" y="66731"/>
            <a:ext cx="7190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Community models are a great example of the use of version control.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61" y="1592384"/>
            <a:ext cx="4912604" cy="4405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8665" y="1782208"/>
            <a:ext cx="36804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GEOS-</a:t>
            </a:r>
            <a:r>
              <a:rPr lang="en-US" sz="3600" b="1" dirty="0" err="1" smtClean="0"/>
              <a:t>Chem</a:t>
            </a:r>
            <a:r>
              <a:rPr lang="en-US" sz="3600" b="1" dirty="0" smtClean="0"/>
              <a:t>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Global model of atmospheric composition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smtClean="0"/>
              <a:t>Developed and used </a:t>
            </a:r>
            <a:r>
              <a:rPr lang="en-US" sz="2800" dirty="0" smtClean="0"/>
              <a:t>by research groups </a:t>
            </a:r>
            <a:r>
              <a:rPr lang="en-US" sz="2800" i="1" dirty="0" smtClean="0"/>
              <a:t>worldwide</a:t>
            </a:r>
          </a:p>
        </p:txBody>
      </p:sp>
    </p:spTree>
    <p:extLst>
      <p:ext uri="{BB962C8B-B14F-4D97-AF65-F5344CB8AC3E}">
        <p14:creationId xmlns:p14="http://schemas.microsoft.com/office/powerpoint/2010/main" val="379013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846" y="66731"/>
            <a:ext cx="302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GEOS-</a:t>
            </a:r>
            <a:r>
              <a:rPr lang="en-US" sz="2800" dirty="0" err="1" smtClean="0"/>
              <a:t>Chem</a:t>
            </a:r>
            <a:r>
              <a:rPr lang="en-US" sz="2800" dirty="0" smtClean="0"/>
              <a:t> code:</a:t>
            </a:r>
            <a:endParaRPr lang="en-US" sz="2800" dirty="0"/>
          </a:p>
        </p:txBody>
      </p:sp>
      <p:pic>
        <p:nvPicPr>
          <p:cNvPr id="6" name="Picture 5" descr="Screen Shot 2015-12-31 at 11.18.4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5"/>
          <a:stretch/>
        </p:blipFill>
        <p:spPr>
          <a:xfrm>
            <a:off x="4962769" y="0"/>
            <a:ext cx="4181231" cy="6858000"/>
          </a:xfrm>
          <a:prstGeom prst="rect">
            <a:avLst/>
          </a:prstGeom>
        </p:spPr>
      </p:pic>
      <p:pic>
        <p:nvPicPr>
          <p:cNvPr id="7" name="Picture 6" descr="Screen Shot 2015-12-31 at 11.21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1208080"/>
            <a:ext cx="5171831" cy="439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7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31 at 11.22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53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846" y="66731"/>
            <a:ext cx="488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GEOS-</a:t>
            </a:r>
            <a:r>
              <a:rPr lang="en-US" sz="2800" dirty="0" err="1" smtClean="0"/>
              <a:t>Chem</a:t>
            </a:r>
            <a:r>
              <a:rPr lang="en-US" sz="2800" dirty="0" smtClean="0"/>
              <a:t> code in </a:t>
            </a:r>
            <a:r>
              <a:rPr lang="en-US" sz="2800" dirty="0" err="1" smtClean="0"/>
              <a:t>git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9540" y="5500589"/>
            <a:ext cx="5763847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Lines removed in red, added in green..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37538" y="4904155"/>
            <a:ext cx="1504462" cy="8010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326923" y="5304694"/>
            <a:ext cx="562708" cy="923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65232" y="6228452"/>
            <a:ext cx="583809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Specific module modified.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44307" y="405285"/>
            <a:ext cx="3399693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Different branches tracking changes over time.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3184769" y="1097783"/>
            <a:ext cx="2559538" cy="6606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94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11353</TotalTime>
  <Words>203</Words>
  <Application>Microsoft Macintosh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Tools of the Trade: Introduction to git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Fischer</dc:creator>
  <cp:lastModifiedBy>A Drager</cp:lastModifiedBy>
  <cp:revision>11</cp:revision>
  <dcterms:created xsi:type="dcterms:W3CDTF">2015-12-23T21:38:37Z</dcterms:created>
  <dcterms:modified xsi:type="dcterms:W3CDTF">2015-12-31T19:06:52Z</dcterms:modified>
</cp:coreProperties>
</file>